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sldIdLst>
    <p:sldId id="256" r:id="rId2"/>
    <p:sldId id="257" r:id="rId3"/>
    <p:sldId id="266" r:id="rId4"/>
    <p:sldId id="259" r:id="rId5"/>
    <p:sldId id="263" r:id="rId6"/>
    <p:sldId id="264" r:id="rId7"/>
    <p:sldId id="265" r:id="rId8"/>
    <p:sldId id="267" r:id="rId9"/>
    <p:sldId id="268" r:id="rId10"/>
    <p:sldId id="262" r:id="rId11"/>
    <p:sldId id="260" r:id="rId12"/>
    <p:sldId id="25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F8CF-692C-4963-8B5E-D1C0928CF160}"/>
              </a:ext>
            </a:extLst>
          </p:cNvPr>
          <p:cNvSpPr>
            <a:spLocks noGrp="1"/>
          </p:cNvSpPr>
          <p:nvPr>
            <p:ph type="ctrTitle"/>
          </p:nvPr>
        </p:nvSpPr>
        <p:spPr>
          <a:xfrm>
            <a:off x="1429612" y="1013984"/>
            <a:ext cx="7714388" cy="3260635"/>
          </a:xfrm>
        </p:spPr>
        <p:txBody>
          <a:bodyPr anchor="b"/>
          <a:lstStyle>
            <a:lvl1pPr algn="l">
              <a:defRPr sz="2800"/>
            </a:lvl1pPr>
          </a:lstStyle>
          <a:p>
            <a:r>
              <a:rPr lang="en-US" dirty="0"/>
              <a:t>Click to edit Master title style</a:t>
            </a:r>
          </a:p>
        </p:txBody>
      </p:sp>
      <p:sp>
        <p:nvSpPr>
          <p:cNvPr id="3" name="Subtitle 2">
            <a:extLst>
              <a:ext uri="{FF2B5EF4-FFF2-40B4-BE49-F238E27FC236}">
                <a16:creationId xmlns:a16="http://schemas.microsoft.com/office/drawing/2014/main" id="{9F419655-1613-4CC0-BBE9-BD2CB2C3C766}"/>
              </a:ext>
            </a:extLst>
          </p:cNvPr>
          <p:cNvSpPr>
            <a:spLocks noGrp="1"/>
          </p:cNvSpPr>
          <p:nvPr>
            <p:ph type="subTitle" idx="1"/>
          </p:nvPr>
        </p:nvSpPr>
        <p:spPr>
          <a:xfrm>
            <a:off x="1429612" y="4848464"/>
            <a:ext cx="7714388" cy="1085849"/>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0267FFF-6BC4-4DF0-BC55-B2C3BFD8ED12}"/>
              </a:ext>
            </a:extLst>
          </p:cNvPr>
          <p:cNvSpPr>
            <a:spLocks noGrp="1"/>
          </p:cNvSpPr>
          <p:nvPr>
            <p:ph type="dt" sz="half" idx="10"/>
          </p:nvPr>
        </p:nvSpPr>
        <p:spPr/>
        <p:txBody>
          <a:bodyPr/>
          <a:lstStyle/>
          <a:p>
            <a:fld id="{3C2B07E4-CDF9-4C88-A2F3-04620E58224D}" type="datetimeFigureOut">
              <a:rPr lang="en-US" smtClean="0"/>
              <a:t>8/15/2021</a:t>
            </a:fld>
            <a:endParaRPr lang="en-US"/>
          </a:p>
        </p:txBody>
      </p:sp>
      <p:sp>
        <p:nvSpPr>
          <p:cNvPr id="5" name="Footer Placeholder 4">
            <a:extLst>
              <a:ext uri="{FF2B5EF4-FFF2-40B4-BE49-F238E27FC236}">
                <a16:creationId xmlns:a16="http://schemas.microsoft.com/office/drawing/2014/main" id="{D6389830-A1B7-484B-832C-F64A558BD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8F727-72C8-47A9-8E54-AD84590286F9}"/>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7" name="Straight Connector 6">
            <a:extLst>
              <a:ext uri="{FF2B5EF4-FFF2-40B4-BE49-F238E27FC236}">
                <a16:creationId xmlns:a16="http://schemas.microsoft.com/office/drawing/2014/main" id="{AEED5540-64E5-4258-ABA4-753F07B71B38}"/>
              </a:ext>
            </a:extLst>
          </p:cNvPr>
          <p:cNvCxnSpPr>
            <a:cxnSpLocks/>
          </p:cNvCxnSpPr>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696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A5DE-E5C6-4DB9-AD28-8F1EAC6F5513}"/>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4363E08E-9B2D-4740-9AC6-D5E1CFB95FC6}"/>
              </a:ext>
            </a:extLst>
          </p:cNvPr>
          <p:cNvSpPr>
            <a:spLocks noGrp="1"/>
          </p:cNvSpPr>
          <p:nvPr>
            <p:ph type="body" orient="vert" idx="1"/>
          </p:nvPr>
        </p:nvSpPr>
        <p:spPr>
          <a:xfrm>
            <a:off x="1429566" y="2229957"/>
            <a:ext cx="9238434" cy="3866043"/>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E4E3736-E8AA-4F58-9D3A-27050B287F9D}"/>
              </a:ext>
            </a:extLst>
          </p:cNvPr>
          <p:cNvSpPr>
            <a:spLocks noGrp="1"/>
          </p:cNvSpPr>
          <p:nvPr>
            <p:ph type="dt" sz="half" idx="10"/>
          </p:nvPr>
        </p:nvSpPr>
        <p:spPr/>
        <p:txBody>
          <a:bodyPr/>
          <a:lstStyle/>
          <a:p>
            <a:fld id="{3C2B07E4-CDF9-4C88-A2F3-04620E58224D}" type="datetimeFigureOut">
              <a:rPr lang="en-US" smtClean="0"/>
              <a:t>8/15/2021</a:t>
            </a:fld>
            <a:endParaRPr lang="en-US"/>
          </a:p>
        </p:txBody>
      </p:sp>
      <p:sp>
        <p:nvSpPr>
          <p:cNvPr id="5" name="Footer Placeholder 4">
            <a:extLst>
              <a:ext uri="{FF2B5EF4-FFF2-40B4-BE49-F238E27FC236}">
                <a16:creationId xmlns:a16="http://schemas.microsoft.com/office/drawing/2014/main" id="{1DE95E84-15BC-478B-9DAB-15025867B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E9D98F-E0A8-4254-A957-7F17811D017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168080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DE70F5-2276-4F91-9FC2-8DA4B528814A}"/>
              </a:ext>
            </a:extLst>
          </p:cNvPr>
          <p:cNvSpPr>
            <a:spLocks noGrp="1"/>
          </p:cNvSpPr>
          <p:nvPr>
            <p:ph type="title" orient="vert"/>
          </p:nvPr>
        </p:nvSpPr>
        <p:spPr>
          <a:xfrm>
            <a:off x="9144000" y="1467699"/>
            <a:ext cx="1758461" cy="4628301"/>
          </a:xfrm>
        </p:spPr>
        <p:txBody>
          <a:bodyPr vert="eaVert"/>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D21856C5-C2FD-45E4-A631-AC06B5495BEA}"/>
              </a:ext>
            </a:extLst>
          </p:cNvPr>
          <p:cNvSpPr>
            <a:spLocks noGrp="1"/>
          </p:cNvSpPr>
          <p:nvPr>
            <p:ph type="body" orient="vert" idx="1"/>
          </p:nvPr>
        </p:nvSpPr>
        <p:spPr>
          <a:xfrm>
            <a:off x="1182312" y="1467699"/>
            <a:ext cx="7839379" cy="4628301"/>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EE336EA-B6DD-4115-9C67-79A24C866ED4}"/>
              </a:ext>
            </a:extLst>
          </p:cNvPr>
          <p:cNvSpPr>
            <a:spLocks noGrp="1"/>
          </p:cNvSpPr>
          <p:nvPr>
            <p:ph type="dt" sz="half" idx="10"/>
          </p:nvPr>
        </p:nvSpPr>
        <p:spPr/>
        <p:txBody>
          <a:bodyPr/>
          <a:lstStyle/>
          <a:p>
            <a:fld id="{3C2B07E4-CDF9-4C88-A2F3-04620E58224D}" type="datetimeFigureOut">
              <a:rPr lang="en-US" smtClean="0"/>
              <a:t>8/15/2021</a:t>
            </a:fld>
            <a:endParaRPr lang="en-US"/>
          </a:p>
        </p:txBody>
      </p:sp>
      <p:sp>
        <p:nvSpPr>
          <p:cNvPr id="5" name="Footer Placeholder 4">
            <a:extLst>
              <a:ext uri="{FF2B5EF4-FFF2-40B4-BE49-F238E27FC236}">
                <a16:creationId xmlns:a16="http://schemas.microsoft.com/office/drawing/2014/main" id="{C2EA668B-1DAB-449C-9BA4-7B1572A22B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6567E-119D-4C98-93FF-73A332803A13}"/>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4161856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F94C-BCB1-4F4C-AF70-DD2A5C4E3318}"/>
              </a:ext>
            </a:extLst>
          </p:cNvPr>
          <p:cNvSpPr>
            <a:spLocks noGrp="1"/>
          </p:cNvSpPr>
          <p:nvPr>
            <p:ph type="title"/>
          </p:nvPr>
        </p:nvSpPr>
        <p:spPr>
          <a:xfrm>
            <a:off x="1429566" y="1045445"/>
            <a:ext cx="9238434" cy="857559"/>
          </a:xfrm>
        </p:spPr>
        <p:txBody>
          <a:bodyPr anchor="b"/>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A909B75-A057-44B5-872F-DF01BDC8EA07}"/>
              </a:ext>
            </a:extLst>
          </p:cNvPr>
          <p:cNvSpPr>
            <a:spLocks noGrp="1"/>
          </p:cNvSpPr>
          <p:nvPr>
            <p:ph idx="1"/>
          </p:nvPr>
        </p:nvSpPr>
        <p:spPr>
          <a:xfrm>
            <a:off x="1429566" y="2286000"/>
            <a:ext cx="9238434" cy="3810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806260C-3219-4812-88F2-3162D37F293B}"/>
              </a:ext>
            </a:extLst>
          </p:cNvPr>
          <p:cNvSpPr>
            <a:spLocks noGrp="1"/>
          </p:cNvSpPr>
          <p:nvPr>
            <p:ph type="dt" sz="half" idx="10"/>
          </p:nvPr>
        </p:nvSpPr>
        <p:spPr/>
        <p:txBody>
          <a:bodyPr/>
          <a:lstStyle/>
          <a:p>
            <a:fld id="{3C2B07E4-CDF9-4C88-A2F3-04620E58224D}" type="datetimeFigureOut">
              <a:rPr lang="en-US" smtClean="0"/>
              <a:t>8/15/2021</a:t>
            </a:fld>
            <a:endParaRPr lang="en-US"/>
          </a:p>
        </p:txBody>
      </p:sp>
      <p:sp>
        <p:nvSpPr>
          <p:cNvPr id="5" name="Footer Placeholder 4">
            <a:extLst>
              <a:ext uri="{FF2B5EF4-FFF2-40B4-BE49-F238E27FC236}">
                <a16:creationId xmlns:a16="http://schemas.microsoft.com/office/drawing/2014/main" id="{F2762B73-9C01-4BE3-A199-782BE6EBA6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61492-EB56-4454-9D2A-8BB94AACB89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480822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80A128-A52A-402C-865B-1BF08D7F045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00447-3778-4AB7-ACB3-7C2313FE9A47}"/>
              </a:ext>
            </a:extLst>
          </p:cNvPr>
          <p:cNvSpPr>
            <a:spLocks noGrp="1"/>
          </p:cNvSpPr>
          <p:nvPr>
            <p:ph type="title"/>
          </p:nvPr>
        </p:nvSpPr>
        <p:spPr>
          <a:xfrm>
            <a:off x="1421745" y="1287554"/>
            <a:ext cx="8284963" cy="3113064"/>
          </a:xfrm>
        </p:spPr>
        <p:txBody>
          <a:bodyPr anchor="t"/>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F9B910C9-BA3C-4D31-9C62-2C2408591FF2}"/>
              </a:ext>
            </a:extLst>
          </p:cNvPr>
          <p:cNvSpPr>
            <a:spLocks noGrp="1"/>
          </p:cNvSpPr>
          <p:nvPr>
            <p:ph type="body" idx="1"/>
          </p:nvPr>
        </p:nvSpPr>
        <p:spPr>
          <a:xfrm>
            <a:off x="1421744" y="4619707"/>
            <a:ext cx="7722256" cy="1476293"/>
          </a:xfrm>
        </p:spPr>
        <p:txBody>
          <a:bodyPr anchor="b">
            <a:norm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8742E8A-6B69-406B-A3DF-0A1B76832E0A}"/>
              </a:ext>
            </a:extLst>
          </p:cNvPr>
          <p:cNvSpPr>
            <a:spLocks noGrp="1"/>
          </p:cNvSpPr>
          <p:nvPr>
            <p:ph type="dt" sz="half" idx="10"/>
          </p:nvPr>
        </p:nvSpPr>
        <p:spPr/>
        <p:txBody>
          <a:bodyPr/>
          <a:lstStyle/>
          <a:p>
            <a:fld id="{3C2B07E4-CDF9-4C88-A2F3-04620E58224D}" type="datetimeFigureOut">
              <a:rPr lang="en-US" smtClean="0"/>
              <a:t>8/15/2021</a:t>
            </a:fld>
            <a:endParaRPr lang="en-US"/>
          </a:p>
        </p:txBody>
      </p:sp>
      <p:sp>
        <p:nvSpPr>
          <p:cNvPr id="5" name="Footer Placeholder 4">
            <a:extLst>
              <a:ext uri="{FF2B5EF4-FFF2-40B4-BE49-F238E27FC236}">
                <a16:creationId xmlns:a16="http://schemas.microsoft.com/office/drawing/2014/main" id="{64D665CF-4461-4BB8-8F3A-ED1CB1084C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98B27-5EF3-49F4-B3CE-F3CF419AE06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201278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F3BA-5AD5-4F15-97B2-E4652D1D4E15}"/>
              </a:ext>
            </a:extLst>
          </p:cNvPr>
          <p:cNvSpPr>
            <a:spLocks noGrp="1"/>
          </p:cNvSpPr>
          <p:nvPr>
            <p:ph type="title"/>
          </p:nvPr>
        </p:nvSpPr>
        <p:spPr>
          <a:xfrm>
            <a:off x="1429566" y="1013411"/>
            <a:ext cx="9238434" cy="889592"/>
          </a:xfrm>
        </p:spPr>
        <p:txBody>
          <a:bodyPr/>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7EA997B8-1FD3-40E6-A486-256EB41DB70A}"/>
              </a:ext>
            </a:extLst>
          </p:cNvPr>
          <p:cNvSpPr>
            <a:spLocks noGrp="1"/>
          </p:cNvSpPr>
          <p:nvPr>
            <p:ph sz="half" idx="1"/>
          </p:nvPr>
        </p:nvSpPr>
        <p:spPr>
          <a:xfrm>
            <a:off x="1429566"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183F4D8-AA9A-4AF7-86EA-E4D797B98CE9}"/>
              </a:ext>
            </a:extLst>
          </p:cNvPr>
          <p:cNvSpPr>
            <a:spLocks noGrp="1"/>
          </p:cNvSpPr>
          <p:nvPr>
            <p:ph sz="half" idx="2"/>
          </p:nvPr>
        </p:nvSpPr>
        <p:spPr>
          <a:xfrm>
            <a:off x="6172200"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A08823E-BC08-4810-9BFF-35D2EA2AE729}"/>
              </a:ext>
            </a:extLst>
          </p:cNvPr>
          <p:cNvSpPr>
            <a:spLocks noGrp="1"/>
          </p:cNvSpPr>
          <p:nvPr>
            <p:ph type="dt" sz="half" idx="10"/>
          </p:nvPr>
        </p:nvSpPr>
        <p:spPr/>
        <p:txBody>
          <a:bodyPr/>
          <a:lstStyle/>
          <a:p>
            <a:fld id="{3C2B07E4-CDF9-4C88-A2F3-04620E58224D}" type="datetimeFigureOut">
              <a:rPr lang="en-US" smtClean="0"/>
              <a:t>8/15/2021</a:t>
            </a:fld>
            <a:endParaRPr lang="en-US"/>
          </a:p>
        </p:txBody>
      </p:sp>
      <p:sp>
        <p:nvSpPr>
          <p:cNvPr id="6" name="Footer Placeholder 5">
            <a:extLst>
              <a:ext uri="{FF2B5EF4-FFF2-40B4-BE49-F238E27FC236}">
                <a16:creationId xmlns:a16="http://schemas.microsoft.com/office/drawing/2014/main" id="{2FDD2BFB-BB2C-4C4A-A6E1-DD223C2BE0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D369B2-12F8-4583-8A7F-523C9A3EF09B}"/>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107255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717F-84B9-44BA-8DD6-680394AB193E}"/>
              </a:ext>
            </a:extLst>
          </p:cNvPr>
          <p:cNvSpPr>
            <a:spLocks noGrp="1"/>
          </p:cNvSpPr>
          <p:nvPr>
            <p:ph type="title"/>
          </p:nvPr>
        </p:nvSpPr>
        <p:spPr>
          <a:xfrm>
            <a:off x="1429566" y="1079150"/>
            <a:ext cx="9238434" cy="823912"/>
          </a:xfrm>
        </p:spPr>
        <p:txBody>
          <a:bodyPr/>
          <a:lstStyle>
            <a:lvl1pPr>
              <a:defRPr>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2A1217D6-7448-4625-964F-5D82F65F11F7}"/>
              </a:ext>
            </a:extLst>
          </p:cNvPr>
          <p:cNvSpPr>
            <a:spLocks noGrp="1"/>
          </p:cNvSpPr>
          <p:nvPr>
            <p:ph type="body" idx="1"/>
          </p:nvPr>
        </p:nvSpPr>
        <p:spPr>
          <a:xfrm>
            <a:off x="1429567" y="2013217"/>
            <a:ext cx="4495799" cy="704232"/>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53A534C-0B54-4327-99C0-4F0019FD21F6}"/>
              </a:ext>
            </a:extLst>
          </p:cNvPr>
          <p:cNvSpPr>
            <a:spLocks noGrp="1"/>
          </p:cNvSpPr>
          <p:nvPr>
            <p:ph sz="half" idx="2"/>
          </p:nvPr>
        </p:nvSpPr>
        <p:spPr>
          <a:xfrm>
            <a:off x="1429567"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89D4A63-0795-4B74-8C11-5FE7944118C7}"/>
              </a:ext>
            </a:extLst>
          </p:cNvPr>
          <p:cNvSpPr>
            <a:spLocks noGrp="1"/>
          </p:cNvSpPr>
          <p:nvPr>
            <p:ph type="body" sz="quarter" idx="3"/>
          </p:nvPr>
        </p:nvSpPr>
        <p:spPr>
          <a:xfrm>
            <a:off x="6172200" y="2013215"/>
            <a:ext cx="4495800" cy="704233"/>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823D16F3-F747-441B-9854-27225954DEC4}"/>
              </a:ext>
            </a:extLst>
          </p:cNvPr>
          <p:cNvSpPr>
            <a:spLocks noGrp="1"/>
          </p:cNvSpPr>
          <p:nvPr>
            <p:ph sz="quarter" idx="4"/>
          </p:nvPr>
        </p:nvSpPr>
        <p:spPr>
          <a:xfrm>
            <a:off x="6172200"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0E8168E2-6B97-486E-B0E4-4E7F5CDBB5B1}"/>
              </a:ext>
            </a:extLst>
          </p:cNvPr>
          <p:cNvSpPr>
            <a:spLocks noGrp="1"/>
          </p:cNvSpPr>
          <p:nvPr>
            <p:ph type="dt" sz="half" idx="10"/>
          </p:nvPr>
        </p:nvSpPr>
        <p:spPr/>
        <p:txBody>
          <a:bodyPr/>
          <a:lstStyle/>
          <a:p>
            <a:fld id="{3C2B07E4-CDF9-4C88-A2F3-04620E58224D}" type="datetimeFigureOut">
              <a:rPr lang="en-US" smtClean="0"/>
              <a:t>8/15/2021</a:t>
            </a:fld>
            <a:endParaRPr lang="en-US"/>
          </a:p>
        </p:txBody>
      </p:sp>
      <p:sp>
        <p:nvSpPr>
          <p:cNvPr id="8" name="Footer Placeholder 7">
            <a:extLst>
              <a:ext uri="{FF2B5EF4-FFF2-40B4-BE49-F238E27FC236}">
                <a16:creationId xmlns:a16="http://schemas.microsoft.com/office/drawing/2014/main" id="{D05D3E2B-2F4E-4347-A8E9-27EB7D0359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FC4F5-6876-414E-9E30-84706A3F528C}"/>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11" name="Straight Connector 10">
            <a:extLst>
              <a:ext uri="{FF2B5EF4-FFF2-40B4-BE49-F238E27FC236}">
                <a16:creationId xmlns:a16="http://schemas.microsoft.com/office/drawing/2014/main" id="{A70D2F04-5474-46B9-B838-858CDF4AB2D2}"/>
              </a:ext>
            </a:extLst>
          </p:cNvPr>
          <p:cNvCxnSpPr>
            <a:cxnSpLocks/>
          </p:cNvCxnSpPr>
          <p:nvPr/>
        </p:nvCxnSpPr>
        <p:spPr>
          <a:xfrm>
            <a:off x="6270727"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DEE893-BE45-47F3-BCF0-02424B3503CC}"/>
              </a:ext>
            </a:extLst>
          </p:cNvPr>
          <p:cNvSpPr/>
          <p:nvPr/>
        </p:nvSpPr>
        <p:spPr>
          <a:xfrm>
            <a:off x="-1171838" y="4592406"/>
            <a:ext cx="808262" cy="38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FB5178A-4501-4B56-8BF1-D083D7B021CE}"/>
              </a:ext>
            </a:extLst>
          </p:cNvPr>
          <p:cNvCxnSpPr>
            <a:cxnSpLocks/>
          </p:cNvCxnSpPr>
          <p:nvPr/>
        </p:nvCxnSpPr>
        <p:spPr>
          <a:xfrm>
            <a:off x="1524000"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500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2109C6-041C-42BA-B507-8EA298046ED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7BF877-20DD-40F4-AEA8-E1B6D5350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7DC874-15B5-4338-B7D1-8E393AB4C16E}"/>
              </a:ext>
            </a:extLst>
          </p:cNvPr>
          <p:cNvSpPr>
            <a:spLocks noGrp="1"/>
          </p:cNvSpPr>
          <p:nvPr>
            <p:ph type="dt" sz="half" idx="10"/>
          </p:nvPr>
        </p:nvSpPr>
        <p:spPr/>
        <p:txBody>
          <a:bodyPr/>
          <a:lstStyle/>
          <a:p>
            <a:fld id="{3C2B07E4-CDF9-4C88-A2F3-04620E58224D}" type="datetimeFigureOut">
              <a:rPr lang="en-US" smtClean="0"/>
              <a:t>8/15/2021</a:t>
            </a:fld>
            <a:endParaRPr lang="en-US"/>
          </a:p>
        </p:txBody>
      </p:sp>
      <p:sp>
        <p:nvSpPr>
          <p:cNvPr id="4" name="Footer Placeholder 3">
            <a:extLst>
              <a:ext uri="{FF2B5EF4-FFF2-40B4-BE49-F238E27FC236}">
                <a16:creationId xmlns:a16="http://schemas.microsoft.com/office/drawing/2014/main" id="{7E66BAE3-24C5-483F-9141-D860A265E7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9AEEB4-66F8-4008-B616-804FB9D91CF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239382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46C975-8FFB-4A4B-9213-774EE3901DE9}"/>
              </a:ext>
            </a:extLst>
          </p:cNvPr>
          <p:cNvSpPr>
            <a:spLocks noGrp="1"/>
          </p:cNvSpPr>
          <p:nvPr>
            <p:ph type="dt" sz="half" idx="10"/>
          </p:nvPr>
        </p:nvSpPr>
        <p:spPr/>
        <p:txBody>
          <a:bodyPr/>
          <a:lstStyle/>
          <a:p>
            <a:fld id="{3C2B07E4-CDF9-4C88-A2F3-04620E58224D}" type="datetimeFigureOut">
              <a:rPr lang="en-US" smtClean="0"/>
              <a:t>8/15/2021</a:t>
            </a:fld>
            <a:endParaRPr lang="en-US"/>
          </a:p>
        </p:txBody>
      </p:sp>
      <p:sp>
        <p:nvSpPr>
          <p:cNvPr id="3" name="Footer Placeholder 2">
            <a:extLst>
              <a:ext uri="{FF2B5EF4-FFF2-40B4-BE49-F238E27FC236}">
                <a16:creationId xmlns:a16="http://schemas.microsoft.com/office/drawing/2014/main" id="{4FBA744F-475D-4105-8E4A-0258155495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3FA64C-7966-4D6F-88D7-4B89F2A1DF2C}"/>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40845873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ED5F-AB94-4DCF-8971-B8B2B55AF653}"/>
              </a:ext>
            </a:extLst>
          </p:cNvPr>
          <p:cNvSpPr>
            <a:spLocks noGrp="1"/>
          </p:cNvSpPr>
          <p:nvPr>
            <p:ph type="title"/>
          </p:nvPr>
        </p:nvSpPr>
        <p:spPr>
          <a:xfrm>
            <a:off x="1443740" y="1558944"/>
            <a:ext cx="3279689" cy="1864196"/>
          </a:xfrm>
        </p:spPr>
        <p:txBody>
          <a:bodyPr anchor="b"/>
          <a:lstStyle>
            <a:lvl1pPr algn="r">
              <a:defRPr sz="2800">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141EE4CB-68CF-4BF3-A891-8277AFD13D88}"/>
              </a:ext>
            </a:extLst>
          </p:cNvPr>
          <p:cNvSpPr>
            <a:spLocks noGrp="1"/>
          </p:cNvSpPr>
          <p:nvPr>
            <p:ph idx="1"/>
          </p:nvPr>
        </p:nvSpPr>
        <p:spPr>
          <a:xfrm>
            <a:off x="5334000" y="762000"/>
            <a:ext cx="5333999" cy="5334000"/>
          </a:xfrm>
        </p:spPr>
        <p:txBody>
          <a:bodyPr anchor="ctr">
            <a:normAutofit/>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5292E72-B66D-40EE-B182-5585382A6DC9}"/>
              </a:ext>
            </a:extLst>
          </p:cNvPr>
          <p:cNvSpPr>
            <a:spLocks noGrp="1"/>
          </p:cNvSpPr>
          <p:nvPr>
            <p:ph type="body" sz="half" idx="2"/>
          </p:nvPr>
        </p:nvSpPr>
        <p:spPr>
          <a:xfrm>
            <a:off x="1443741" y="3649682"/>
            <a:ext cx="3233096" cy="1933605"/>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D73B694-B050-45F3-AE6F-A86A129F1C64}"/>
              </a:ext>
            </a:extLst>
          </p:cNvPr>
          <p:cNvSpPr>
            <a:spLocks noGrp="1"/>
          </p:cNvSpPr>
          <p:nvPr>
            <p:ph type="dt" sz="half" idx="10"/>
          </p:nvPr>
        </p:nvSpPr>
        <p:spPr/>
        <p:txBody>
          <a:bodyPr/>
          <a:lstStyle/>
          <a:p>
            <a:fld id="{3C2B07E4-CDF9-4C88-A2F3-04620E58224D}" type="datetimeFigureOut">
              <a:rPr lang="en-US" smtClean="0"/>
              <a:t>8/15/2021</a:t>
            </a:fld>
            <a:endParaRPr lang="en-US"/>
          </a:p>
        </p:txBody>
      </p:sp>
      <p:sp>
        <p:nvSpPr>
          <p:cNvPr id="6" name="Footer Placeholder 5">
            <a:extLst>
              <a:ext uri="{FF2B5EF4-FFF2-40B4-BE49-F238E27FC236}">
                <a16:creationId xmlns:a16="http://schemas.microsoft.com/office/drawing/2014/main" id="{7E8AE423-9CA5-46B3-96B1-7586AD0208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4B973D-F1F7-47BC-996D-6100B7C89520}"/>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362639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9949-4A1F-4DA9-9B75-A6180F954B8D}"/>
              </a:ext>
            </a:extLst>
          </p:cNvPr>
          <p:cNvSpPr>
            <a:spLocks noGrp="1"/>
          </p:cNvSpPr>
          <p:nvPr>
            <p:ph type="title"/>
          </p:nvPr>
        </p:nvSpPr>
        <p:spPr>
          <a:xfrm>
            <a:off x="1433543" y="1383126"/>
            <a:ext cx="3289886" cy="2045874"/>
          </a:xfrm>
        </p:spPr>
        <p:txBody>
          <a:bodyPr anchor="b"/>
          <a:lstStyle>
            <a:lvl1pPr algn="r">
              <a:defRPr sz="2800">
                <a:solidFill>
                  <a:schemeClr val="tx1"/>
                </a:solidFill>
              </a:defRPr>
            </a:lvl1pPr>
          </a:lstStyle>
          <a:p>
            <a:r>
              <a:rPr lang="en-US" dirty="0"/>
              <a:t>Click to edit Master title style</a:t>
            </a:r>
          </a:p>
        </p:txBody>
      </p:sp>
      <p:sp>
        <p:nvSpPr>
          <p:cNvPr id="3" name="Picture Placeholder 2">
            <a:extLst>
              <a:ext uri="{FF2B5EF4-FFF2-40B4-BE49-F238E27FC236}">
                <a16:creationId xmlns:a16="http://schemas.microsoft.com/office/drawing/2014/main" id="{79A8D794-C670-4569-93D9-0FF8B35AA7AE}"/>
              </a:ext>
            </a:extLst>
          </p:cNvPr>
          <p:cNvSpPr>
            <a:spLocks noGrp="1"/>
          </p:cNvSpPr>
          <p:nvPr>
            <p:ph type="pic" idx="1"/>
          </p:nvPr>
        </p:nvSpPr>
        <p:spPr>
          <a:xfrm>
            <a:off x="5334001" y="762000"/>
            <a:ext cx="5333999" cy="5334000"/>
          </a:xfrm>
        </p:spPr>
        <p:txBody>
          <a:bodyPr/>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92486F6-AE67-4B34-B8E2-0B7576DC2E3A}"/>
              </a:ext>
            </a:extLst>
          </p:cNvPr>
          <p:cNvSpPr>
            <a:spLocks noGrp="1"/>
          </p:cNvSpPr>
          <p:nvPr>
            <p:ph type="body" sz="half" idx="2"/>
          </p:nvPr>
        </p:nvSpPr>
        <p:spPr>
          <a:xfrm>
            <a:off x="1433544" y="3649682"/>
            <a:ext cx="3243292" cy="1684317"/>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198B11C-BB63-49A6-B488-29D4FBF8E107}"/>
              </a:ext>
            </a:extLst>
          </p:cNvPr>
          <p:cNvSpPr>
            <a:spLocks noGrp="1"/>
          </p:cNvSpPr>
          <p:nvPr>
            <p:ph type="dt" sz="half" idx="10"/>
          </p:nvPr>
        </p:nvSpPr>
        <p:spPr/>
        <p:txBody>
          <a:bodyPr/>
          <a:lstStyle/>
          <a:p>
            <a:fld id="{3C2B07E4-CDF9-4C88-A2F3-04620E58224D}" type="datetimeFigureOut">
              <a:rPr lang="en-US" smtClean="0"/>
              <a:t>8/15/2021</a:t>
            </a:fld>
            <a:endParaRPr lang="en-US"/>
          </a:p>
        </p:txBody>
      </p:sp>
      <p:sp>
        <p:nvSpPr>
          <p:cNvPr id="6" name="Footer Placeholder 5">
            <a:extLst>
              <a:ext uri="{FF2B5EF4-FFF2-40B4-BE49-F238E27FC236}">
                <a16:creationId xmlns:a16="http://schemas.microsoft.com/office/drawing/2014/main" id="{324B9166-6D36-4F0A-9ADD-33D49A0C3A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B22B8F-7760-41B3-9053-DD90255B9EE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2413765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84152A-7FE0-4708-B7C1-DBEC8F133766}"/>
              </a:ext>
            </a:extLst>
          </p:cNvPr>
          <p:cNvSpPr>
            <a:spLocks noGrp="1"/>
          </p:cNvSpPr>
          <p:nvPr>
            <p:ph type="title"/>
          </p:nvPr>
        </p:nvSpPr>
        <p:spPr>
          <a:xfrm>
            <a:off x="1429566" y="1041621"/>
            <a:ext cx="9238434" cy="861383"/>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a:extLst>
              <a:ext uri="{FF2B5EF4-FFF2-40B4-BE49-F238E27FC236}">
                <a16:creationId xmlns:a16="http://schemas.microsoft.com/office/drawing/2014/main" id="{B911AB53-BAF9-439D-9451-47193CF2FF8E}"/>
              </a:ext>
            </a:extLst>
          </p:cNvPr>
          <p:cNvSpPr>
            <a:spLocks noGrp="1"/>
          </p:cNvSpPr>
          <p:nvPr>
            <p:ph type="body" idx="1"/>
          </p:nvPr>
        </p:nvSpPr>
        <p:spPr>
          <a:xfrm>
            <a:off x="1429566" y="2285999"/>
            <a:ext cx="9238434" cy="38100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FB96D9F-562A-496F-A530-A561994DC5EF}"/>
              </a:ext>
            </a:extLst>
          </p:cNvPr>
          <p:cNvSpPr>
            <a:spLocks noGrp="1"/>
          </p:cNvSpPr>
          <p:nvPr>
            <p:ph type="dt" sz="half" idx="2"/>
          </p:nvPr>
        </p:nvSpPr>
        <p:spPr>
          <a:xfrm rot="5400000">
            <a:off x="10471087" y="4891318"/>
            <a:ext cx="2673295"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3C2B07E4-CDF9-4C88-A2F3-04620E58224D}" type="datetimeFigureOut">
              <a:rPr lang="en-US" smtClean="0"/>
              <a:pPr/>
              <a:t>8/15/2021</a:t>
            </a:fld>
            <a:endParaRPr lang="en-US" dirty="0"/>
          </a:p>
        </p:txBody>
      </p:sp>
      <p:sp>
        <p:nvSpPr>
          <p:cNvPr id="5" name="Footer Placeholder 4">
            <a:extLst>
              <a:ext uri="{FF2B5EF4-FFF2-40B4-BE49-F238E27FC236}">
                <a16:creationId xmlns:a16="http://schemas.microsoft.com/office/drawing/2014/main" id="{CC3060FE-AAC3-4FAE-9EB4-BCAE72D95670}"/>
              </a:ext>
            </a:extLst>
          </p:cNvPr>
          <p:cNvSpPr>
            <a:spLocks noGrp="1"/>
          </p:cNvSpPr>
          <p:nvPr>
            <p:ph type="ftr" sz="quarter" idx="3"/>
          </p:nvPr>
        </p:nvSpPr>
        <p:spPr>
          <a:xfrm rot="5400000">
            <a:off x="10473021" y="1609893"/>
            <a:ext cx="2669427"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4777EDB2-8F31-42FA-B253-62D241466385}"/>
              </a:ext>
            </a:extLst>
          </p:cNvPr>
          <p:cNvSpPr>
            <a:spLocks noGrp="1"/>
          </p:cNvSpPr>
          <p:nvPr>
            <p:ph type="sldNum" sz="quarter" idx="4"/>
          </p:nvPr>
        </p:nvSpPr>
        <p:spPr>
          <a:xfrm>
            <a:off x="11492908" y="3219853"/>
            <a:ext cx="629653" cy="429830"/>
          </a:xfrm>
          <a:prstGeom prst="rect">
            <a:avLst/>
          </a:prstGeom>
        </p:spPr>
        <p:txBody>
          <a:bodyPr vert="horz" lIns="91440" tIns="45720" rIns="91440" bIns="45720" rtlCol="0" anchor="ctr"/>
          <a:lstStyle>
            <a:lvl1pPr algn="ctr">
              <a:defRPr sz="1600" b="1">
                <a:solidFill>
                  <a:schemeClr val="tx1">
                    <a:tint val="75000"/>
                  </a:schemeClr>
                </a:solidFill>
                <a:latin typeface="+mj-lt"/>
              </a:defRPr>
            </a:lvl1pPr>
          </a:lstStyle>
          <a:p>
            <a:fld id="{EFE71E98-A417-4ECC-ACEB-C0490C20DB04}" type="slidenum">
              <a:rPr lang="en-US" smtClean="0"/>
              <a:pPr/>
              <a:t>‹#›</a:t>
            </a:fld>
            <a:endParaRPr lang="en-US"/>
          </a:p>
        </p:txBody>
      </p:sp>
    </p:spTree>
    <p:extLst>
      <p:ext uri="{BB962C8B-B14F-4D97-AF65-F5344CB8AC3E}">
        <p14:creationId xmlns:p14="http://schemas.microsoft.com/office/powerpoint/2010/main" val="1788116484"/>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vladcranga/ruby-forum" TargetMode="External"/><Relationship Id="rId2" Type="http://schemas.openxmlformats.org/officeDocument/2006/relationships/hyperlink" Target="https://github.com/vladcranga/ulhacks-hackaton"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1C3281D-A46F-4842-9340-4CBC29E1B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9D6FC8F-30EC-4752-B931-E185ACCBB170}"/>
              </a:ext>
            </a:extLst>
          </p:cNvPr>
          <p:cNvPicPr>
            <a:picLocks noChangeAspect="1"/>
          </p:cNvPicPr>
          <p:nvPr/>
        </p:nvPicPr>
        <p:blipFill rotWithShape="1">
          <a:blip r:embed="rId2">
            <a:alphaModFix amt="50000"/>
          </a:blip>
          <a:srcRect t="29511" b="14239"/>
          <a:stretch/>
        </p:blipFill>
        <p:spPr>
          <a:xfrm>
            <a:off x="20" y="10"/>
            <a:ext cx="12191980" cy="6857990"/>
          </a:xfrm>
          <a:prstGeom prst="rect">
            <a:avLst/>
          </a:prstGeom>
        </p:spPr>
      </p:pic>
      <p:sp>
        <p:nvSpPr>
          <p:cNvPr id="2" name="Title 1">
            <a:extLst>
              <a:ext uri="{FF2B5EF4-FFF2-40B4-BE49-F238E27FC236}">
                <a16:creationId xmlns:a16="http://schemas.microsoft.com/office/drawing/2014/main" id="{D643386A-0F33-4441-ACC8-22A16BE78961}"/>
              </a:ext>
            </a:extLst>
          </p:cNvPr>
          <p:cNvSpPr>
            <a:spLocks noGrp="1"/>
          </p:cNvSpPr>
          <p:nvPr>
            <p:ph type="ctrTitle"/>
          </p:nvPr>
        </p:nvSpPr>
        <p:spPr>
          <a:xfrm>
            <a:off x="2238258" y="1424473"/>
            <a:ext cx="7714388" cy="2850146"/>
          </a:xfrm>
        </p:spPr>
        <p:txBody>
          <a:bodyPr>
            <a:normAutofit/>
          </a:bodyPr>
          <a:lstStyle/>
          <a:p>
            <a:pPr algn="ctr"/>
            <a:r>
              <a:rPr lang="en-CA" dirty="0"/>
              <a:t>ULHacks: Eduhub</a:t>
            </a:r>
          </a:p>
        </p:txBody>
      </p:sp>
      <p:sp>
        <p:nvSpPr>
          <p:cNvPr id="3" name="Subtitle 2">
            <a:extLst>
              <a:ext uri="{FF2B5EF4-FFF2-40B4-BE49-F238E27FC236}">
                <a16:creationId xmlns:a16="http://schemas.microsoft.com/office/drawing/2014/main" id="{E7A66D7F-9937-4EE1-B868-6127FF421BDA}"/>
              </a:ext>
            </a:extLst>
          </p:cNvPr>
          <p:cNvSpPr>
            <a:spLocks noGrp="1"/>
          </p:cNvSpPr>
          <p:nvPr>
            <p:ph type="subTitle" idx="1"/>
          </p:nvPr>
        </p:nvSpPr>
        <p:spPr>
          <a:xfrm>
            <a:off x="2238258" y="4848464"/>
            <a:ext cx="7714388" cy="1085849"/>
          </a:xfrm>
        </p:spPr>
        <p:txBody>
          <a:bodyPr>
            <a:normAutofit/>
          </a:bodyPr>
          <a:lstStyle/>
          <a:p>
            <a:pPr algn="ctr"/>
            <a:r>
              <a:rPr lang="en-CA" dirty="0"/>
              <a:t>A submission by: Kinukaiii, Man, Ra, and Seaweed</a:t>
            </a:r>
          </a:p>
        </p:txBody>
      </p:sp>
      <p:cxnSp>
        <p:nvCxnSpPr>
          <p:cNvPr id="11" name="Straight Connector 10">
            <a:extLst>
              <a:ext uri="{FF2B5EF4-FFF2-40B4-BE49-F238E27FC236}">
                <a16:creationId xmlns:a16="http://schemas.microsoft.com/office/drawing/2014/main" id="{D4EDB048-C82F-4E9B-BCE9-3D1DBE5D59C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09875" y="4578595"/>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9231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3A66A-F042-456E-AF74-B0B0D43B4D0D}"/>
              </a:ext>
            </a:extLst>
          </p:cNvPr>
          <p:cNvSpPr>
            <a:spLocks noGrp="1"/>
          </p:cNvSpPr>
          <p:nvPr>
            <p:ph type="title"/>
          </p:nvPr>
        </p:nvSpPr>
        <p:spPr/>
        <p:txBody>
          <a:bodyPr/>
          <a:lstStyle/>
          <a:p>
            <a:r>
              <a:rPr lang="en-CA" dirty="0"/>
              <a:t>Struggles:</a:t>
            </a:r>
          </a:p>
        </p:txBody>
      </p:sp>
      <p:sp>
        <p:nvSpPr>
          <p:cNvPr id="3" name="Content Placeholder 2">
            <a:extLst>
              <a:ext uri="{FF2B5EF4-FFF2-40B4-BE49-F238E27FC236}">
                <a16:creationId xmlns:a16="http://schemas.microsoft.com/office/drawing/2014/main" id="{E75D2E93-88CB-4CAF-9FAC-98682D42E4D0}"/>
              </a:ext>
            </a:extLst>
          </p:cNvPr>
          <p:cNvSpPr>
            <a:spLocks noGrp="1"/>
          </p:cNvSpPr>
          <p:nvPr>
            <p:ph idx="1"/>
          </p:nvPr>
        </p:nvSpPr>
        <p:spPr/>
        <p:txBody>
          <a:bodyPr/>
          <a:lstStyle/>
          <a:p>
            <a:r>
              <a:rPr lang="en-CA" dirty="0"/>
              <a:t>Two of our members had minimal coding experience and were attending their first hackathon</a:t>
            </a:r>
          </a:p>
          <a:p>
            <a:r>
              <a:rPr lang="en-CA" dirty="0"/>
              <a:t>We also were spread out across various time zones, resulting in asynchronous work</a:t>
            </a:r>
          </a:p>
          <a:p>
            <a:r>
              <a:rPr lang="en-CA" dirty="0"/>
              <a:t>We experienced serious issues with the chrome extension in the last stretch, and had to scrap it from our final product</a:t>
            </a:r>
          </a:p>
          <a:p>
            <a:r>
              <a:rPr lang="en-CA" dirty="0"/>
              <a:t>We severely underestimated the time necessary to complete the chrome extension</a:t>
            </a:r>
          </a:p>
          <a:p>
            <a:endParaRPr lang="en-CA" dirty="0"/>
          </a:p>
        </p:txBody>
      </p:sp>
    </p:spTree>
    <p:extLst>
      <p:ext uri="{BB962C8B-B14F-4D97-AF65-F5344CB8AC3E}">
        <p14:creationId xmlns:p14="http://schemas.microsoft.com/office/powerpoint/2010/main" val="926414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0FD16-ED80-46EB-82F0-EB2C283DF694}"/>
              </a:ext>
            </a:extLst>
          </p:cNvPr>
          <p:cNvSpPr>
            <a:spLocks noGrp="1"/>
          </p:cNvSpPr>
          <p:nvPr>
            <p:ph type="title"/>
          </p:nvPr>
        </p:nvSpPr>
        <p:spPr/>
        <p:txBody>
          <a:bodyPr/>
          <a:lstStyle/>
          <a:p>
            <a:r>
              <a:rPr lang="en-CA" dirty="0"/>
              <a:t>GitHub link:</a:t>
            </a:r>
          </a:p>
        </p:txBody>
      </p:sp>
      <p:sp>
        <p:nvSpPr>
          <p:cNvPr id="3" name="Content Placeholder 2">
            <a:extLst>
              <a:ext uri="{FF2B5EF4-FFF2-40B4-BE49-F238E27FC236}">
                <a16:creationId xmlns:a16="http://schemas.microsoft.com/office/drawing/2014/main" id="{BF8DEC9A-C736-41B6-9A80-EF3F928291F5}"/>
              </a:ext>
            </a:extLst>
          </p:cNvPr>
          <p:cNvSpPr>
            <a:spLocks noGrp="1"/>
          </p:cNvSpPr>
          <p:nvPr>
            <p:ph idx="1"/>
          </p:nvPr>
        </p:nvSpPr>
        <p:spPr/>
        <p:txBody>
          <a:bodyPr/>
          <a:lstStyle/>
          <a:p>
            <a:r>
              <a:rPr lang="en-CA" dirty="0">
                <a:hlinkClick r:id="rId2"/>
              </a:rPr>
              <a:t>https://github.com/vladcranga/ulhacks-hackaton</a:t>
            </a:r>
            <a:endParaRPr lang="en-CA" dirty="0"/>
          </a:p>
          <a:p>
            <a:r>
              <a:rPr lang="en-CA" b="0" i="0" u="none" strike="noStrike" dirty="0">
                <a:effectLst/>
                <a:latin typeface="Whitney"/>
                <a:hlinkClick r:id="rId3" tooltip="https://github.com/vladcranga/ruby-forum"/>
              </a:rPr>
              <a:t>https://github.com/vladcranga/ruby-forum</a:t>
            </a:r>
            <a:r>
              <a:rPr lang="en-CA" b="0" i="0" u="none" strike="noStrike" dirty="0">
                <a:effectLst/>
                <a:latin typeface="Whitney"/>
              </a:rPr>
              <a:t> (forum)</a:t>
            </a:r>
            <a:endParaRPr lang="en-CA" dirty="0"/>
          </a:p>
          <a:p>
            <a:endParaRPr lang="en-CA" dirty="0"/>
          </a:p>
        </p:txBody>
      </p:sp>
    </p:spTree>
    <p:extLst>
      <p:ext uri="{BB962C8B-B14F-4D97-AF65-F5344CB8AC3E}">
        <p14:creationId xmlns:p14="http://schemas.microsoft.com/office/powerpoint/2010/main" val="3704921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1C3281D-A46F-4842-9340-4CBC29E1B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 floor&#10;&#10;Description automatically generated">
            <a:extLst>
              <a:ext uri="{FF2B5EF4-FFF2-40B4-BE49-F238E27FC236}">
                <a16:creationId xmlns:a16="http://schemas.microsoft.com/office/drawing/2014/main" id="{B08DF09B-1BE7-49C7-993D-EBEE6C9A2818}"/>
              </a:ext>
            </a:extLst>
          </p:cNvPr>
          <p:cNvPicPr>
            <a:picLocks noGrp="1" noChangeAspect="1"/>
          </p:cNvPicPr>
          <p:nvPr>
            <p:ph idx="1"/>
          </p:nvPr>
        </p:nvPicPr>
        <p:blipFill rotWithShape="1">
          <a:blip r:embed="rId2">
            <a:alphaModFix amt="50000"/>
            <a:extLst>
              <a:ext uri="{28A0092B-C50C-407E-A947-70E740481C1C}">
                <a14:useLocalDpi xmlns:a14="http://schemas.microsoft.com/office/drawing/2010/main" val="0"/>
              </a:ext>
            </a:extLst>
          </a:blip>
          <a:srcRect t="6874" b="8857"/>
          <a:stretch/>
        </p:blipFill>
        <p:spPr>
          <a:xfrm>
            <a:off x="20" y="10"/>
            <a:ext cx="12191980" cy="6857990"/>
          </a:xfrm>
          <a:prstGeom prst="rect">
            <a:avLst/>
          </a:prstGeom>
        </p:spPr>
      </p:pic>
      <p:sp>
        <p:nvSpPr>
          <p:cNvPr id="2" name="Title 1">
            <a:extLst>
              <a:ext uri="{FF2B5EF4-FFF2-40B4-BE49-F238E27FC236}">
                <a16:creationId xmlns:a16="http://schemas.microsoft.com/office/drawing/2014/main" id="{A04131F5-DB0C-41E0-B4F9-553047F69D2E}"/>
              </a:ext>
            </a:extLst>
          </p:cNvPr>
          <p:cNvSpPr>
            <a:spLocks noGrp="1"/>
          </p:cNvSpPr>
          <p:nvPr>
            <p:ph type="title"/>
          </p:nvPr>
        </p:nvSpPr>
        <p:spPr>
          <a:xfrm>
            <a:off x="1429612" y="1013984"/>
            <a:ext cx="6952388" cy="3260635"/>
          </a:xfrm>
        </p:spPr>
        <p:txBody>
          <a:bodyPr vert="horz" lIns="91440" tIns="45720" rIns="91440" bIns="45720" rtlCol="0" anchor="b">
            <a:normAutofit/>
          </a:bodyPr>
          <a:lstStyle/>
          <a:p>
            <a:r>
              <a:rPr lang="en-US">
                <a:solidFill>
                  <a:srgbClr val="FFFFFF"/>
                </a:solidFill>
              </a:rPr>
              <a:t>Thank you for listening! </a:t>
            </a:r>
          </a:p>
        </p:txBody>
      </p:sp>
      <p:cxnSp>
        <p:nvCxnSpPr>
          <p:cNvPr id="14" name="Straight Connector 13">
            <a:extLst>
              <a:ext uri="{FF2B5EF4-FFF2-40B4-BE49-F238E27FC236}">
                <a16:creationId xmlns:a16="http://schemas.microsoft.com/office/drawing/2014/main" id="{313FECB8-44EE-4A45-9F7B-66ECF1C3C8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8595"/>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5559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AEA05-41A3-4584-9A68-16C33AE8EB2A}"/>
              </a:ext>
            </a:extLst>
          </p:cNvPr>
          <p:cNvSpPr>
            <a:spLocks noGrp="1"/>
          </p:cNvSpPr>
          <p:nvPr>
            <p:ph type="title"/>
          </p:nvPr>
        </p:nvSpPr>
        <p:spPr/>
        <p:txBody>
          <a:bodyPr/>
          <a:lstStyle/>
          <a:p>
            <a:r>
              <a:rPr lang="en-CA" dirty="0"/>
              <a:t>Eduhub, a productivity booster for students by students</a:t>
            </a:r>
          </a:p>
        </p:txBody>
      </p:sp>
      <p:pic>
        <p:nvPicPr>
          <p:cNvPr id="5" name="Content Placeholder 4" descr="Timeline&#10;&#10;Description automatically generated">
            <a:extLst>
              <a:ext uri="{FF2B5EF4-FFF2-40B4-BE49-F238E27FC236}">
                <a16:creationId xmlns:a16="http://schemas.microsoft.com/office/drawing/2014/main" id="{DB7D230F-FC27-429F-A1FE-60E93EC456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240" y="2286000"/>
            <a:ext cx="8441857" cy="3810000"/>
          </a:xfrm>
        </p:spPr>
      </p:pic>
    </p:spTree>
    <p:extLst>
      <p:ext uri="{BB962C8B-B14F-4D97-AF65-F5344CB8AC3E}">
        <p14:creationId xmlns:p14="http://schemas.microsoft.com/office/powerpoint/2010/main" val="4213384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E74C2A-3B3B-4298-A448-D11256F11524}"/>
              </a:ext>
            </a:extLst>
          </p:cNvPr>
          <p:cNvSpPr>
            <a:spLocks noGrp="1"/>
          </p:cNvSpPr>
          <p:nvPr>
            <p:ph type="ctrTitle"/>
          </p:nvPr>
        </p:nvSpPr>
        <p:spPr/>
        <p:txBody>
          <a:bodyPr/>
          <a:lstStyle/>
          <a:p>
            <a:r>
              <a:rPr lang="en-CA" dirty="0"/>
              <a:t>Its features and how it works?</a:t>
            </a:r>
          </a:p>
        </p:txBody>
      </p:sp>
      <p:sp>
        <p:nvSpPr>
          <p:cNvPr id="5" name="Subtitle 4">
            <a:extLst>
              <a:ext uri="{FF2B5EF4-FFF2-40B4-BE49-F238E27FC236}">
                <a16:creationId xmlns:a16="http://schemas.microsoft.com/office/drawing/2014/main" id="{612D5E7A-9820-4958-9BBE-0423B7ECA76D}"/>
              </a:ext>
            </a:extLst>
          </p:cNvPr>
          <p:cNvSpPr>
            <a:spLocks noGrp="1"/>
          </p:cNvSpPr>
          <p:nvPr>
            <p:ph type="subTitle" idx="1"/>
          </p:nvPr>
        </p:nvSpPr>
        <p:spPr/>
        <p:txBody>
          <a:bodyPr/>
          <a:lstStyle/>
          <a:p>
            <a:endParaRPr lang="en-CA" dirty="0"/>
          </a:p>
        </p:txBody>
      </p:sp>
    </p:spTree>
    <p:extLst>
      <p:ext uri="{BB962C8B-B14F-4D97-AF65-F5344CB8AC3E}">
        <p14:creationId xmlns:p14="http://schemas.microsoft.com/office/powerpoint/2010/main" val="2284288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1">
            <a:extLst>
              <a:ext uri="{FF2B5EF4-FFF2-40B4-BE49-F238E27FC236}">
                <a16:creationId xmlns:a16="http://schemas.microsoft.com/office/drawing/2014/main" id="{35709097-1D5E-461B-A75A-2CB4E0B19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3">
            <a:extLst>
              <a:ext uri="{FF2B5EF4-FFF2-40B4-BE49-F238E27FC236}">
                <a16:creationId xmlns:a16="http://schemas.microsoft.com/office/drawing/2014/main" id="{F8E7CE3D-756A-41A4-9B20-2A2FC3A1E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omputer on a table&#10;&#10;Description automatically generated with low confidence">
            <a:extLst>
              <a:ext uri="{FF2B5EF4-FFF2-40B4-BE49-F238E27FC236}">
                <a16:creationId xmlns:a16="http://schemas.microsoft.com/office/drawing/2014/main" id="{51097D3E-319A-4AE1-9004-3F7DE7DA7488}"/>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b="7441"/>
          <a:stretch/>
        </p:blipFill>
        <p:spPr>
          <a:xfrm>
            <a:off x="20" y="2520"/>
            <a:ext cx="12191980" cy="6855480"/>
          </a:xfrm>
          <a:prstGeom prst="rect">
            <a:avLst/>
          </a:prstGeom>
        </p:spPr>
      </p:pic>
      <p:sp>
        <p:nvSpPr>
          <p:cNvPr id="2" name="Title 1">
            <a:extLst>
              <a:ext uri="{FF2B5EF4-FFF2-40B4-BE49-F238E27FC236}">
                <a16:creationId xmlns:a16="http://schemas.microsoft.com/office/drawing/2014/main" id="{D94C77C5-3778-4492-8FC1-1F4270F61425}"/>
              </a:ext>
            </a:extLst>
          </p:cNvPr>
          <p:cNvSpPr>
            <a:spLocks noGrp="1"/>
          </p:cNvSpPr>
          <p:nvPr>
            <p:ph type="title"/>
          </p:nvPr>
        </p:nvSpPr>
        <p:spPr>
          <a:xfrm>
            <a:off x="1429566" y="1045445"/>
            <a:ext cx="9238434" cy="857559"/>
          </a:xfrm>
        </p:spPr>
        <p:txBody>
          <a:bodyPr>
            <a:normAutofit/>
          </a:bodyPr>
          <a:lstStyle/>
          <a:p>
            <a:r>
              <a:rPr lang="en-CA">
                <a:solidFill>
                  <a:srgbClr val="FFFFFF"/>
                </a:solidFill>
              </a:rPr>
              <a:t>Productivity blog</a:t>
            </a:r>
          </a:p>
        </p:txBody>
      </p:sp>
      <p:cxnSp>
        <p:nvCxnSpPr>
          <p:cNvPr id="46" name="Straight Connector 45">
            <a:extLst>
              <a:ext uri="{FF2B5EF4-FFF2-40B4-BE49-F238E27FC236}">
                <a16:creationId xmlns:a16="http://schemas.microsoft.com/office/drawing/2014/main" id="{837CF948-9F12-4674-98E3-7A7FE57A19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286000"/>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4E1BA82-C5D2-47DB-9205-4F5CEC1AF996}"/>
              </a:ext>
            </a:extLst>
          </p:cNvPr>
          <p:cNvSpPr>
            <a:spLocks noGrp="1"/>
          </p:cNvSpPr>
          <p:nvPr>
            <p:ph idx="1"/>
          </p:nvPr>
        </p:nvSpPr>
        <p:spPr>
          <a:xfrm>
            <a:off x="1429555" y="2743200"/>
            <a:ext cx="7955077" cy="3352800"/>
          </a:xfrm>
        </p:spPr>
        <p:txBody>
          <a:bodyPr>
            <a:normAutofit/>
          </a:bodyPr>
          <a:lstStyle/>
          <a:p>
            <a:r>
              <a:rPr lang="en-CA" dirty="0">
                <a:solidFill>
                  <a:srgbClr val="FFFFFF"/>
                </a:solidFill>
              </a:rPr>
              <a:t>Full of tips and tricks!</a:t>
            </a:r>
          </a:p>
          <a:p>
            <a:r>
              <a:rPr lang="en-CA" dirty="0">
                <a:solidFill>
                  <a:srgbClr val="FFFFFF"/>
                </a:solidFill>
              </a:rPr>
              <a:t>Posts are concise, minimizing time spent outside of work </a:t>
            </a:r>
          </a:p>
          <a:p>
            <a:r>
              <a:rPr lang="en-CA" dirty="0">
                <a:solidFill>
                  <a:srgbClr val="FFFFFF"/>
                </a:solidFill>
              </a:rPr>
              <a:t> A suite of apps are also recommended in an article!</a:t>
            </a:r>
          </a:p>
          <a:p>
            <a:endParaRPr lang="en-CA" dirty="0">
              <a:solidFill>
                <a:srgbClr val="FFFFFF"/>
              </a:solidFill>
            </a:endParaRPr>
          </a:p>
          <a:p>
            <a:pPr marL="0" indent="0">
              <a:buNone/>
            </a:pPr>
            <a:endParaRPr lang="en-CA" dirty="0">
              <a:solidFill>
                <a:srgbClr val="FFFFFF"/>
              </a:solidFill>
            </a:endParaRPr>
          </a:p>
        </p:txBody>
      </p:sp>
    </p:spTree>
    <p:extLst>
      <p:ext uri="{BB962C8B-B14F-4D97-AF65-F5344CB8AC3E}">
        <p14:creationId xmlns:p14="http://schemas.microsoft.com/office/powerpoint/2010/main" val="508127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265911B-1E2F-489E-97EF-A15A9299E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119D4F1-CE65-4D74-A168-F27C15F1B0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text, application&#10;&#10;Description automatically generated">
            <a:extLst>
              <a:ext uri="{FF2B5EF4-FFF2-40B4-BE49-F238E27FC236}">
                <a16:creationId xmlns:a16="http://schemas.microsoft.com/office/drawing/2014/main" id="{7B5967A5-1E4E-4D31-92D1-CFA3941238E0}"/>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23756" r="19355"/>
          <a:stretch/>
        </p:blipFill>
        <p:spPr>
          <a:xfrm>
            <a:off x="20" y="10"/>
            <a:ext cx="6095979" cy="6857990"/>
          </a:xfrm>
          <a:prstGeom prst="rect">
            <a:avLst/>
          </a:prstGeom>
        </p:spPr>
      </p:pic>
      <p:sp>
        <p:nvSpPr>
          <p:cNvPr id="2" name="Title 1">
            <a:extLst>
              <a:ext uri="{FF2B5EF4-FFF2-40B4-BE49-F238E27FC236}">
                <a16:creationId xmlns:a16="http://schemas.microsoft.com/office/drawing/2014/main" id="{D0CC7681-43E0-4E11-9D50-B01BEAB9673C}"/>
              </a:ext>
            </a:extLst>
          </p:cNvPr>
          <p:cNvSpPr>
            <a:spLocks noGrp="1"/>
          </p:cNvSpPr>
          <p:nvPr>
            <p:ph type="title"/>
          </p:nvPr>
        </p:nvSpPr>
        <p:spPr>
          <a:xfrm>
            <a:off x="1028700" y="1025718"/>
            <a:ext cx="4057650" cy="4770783"/>
          </a:xfrm>
        </p:spPr>
        <p:txBody>
          <a:bodyPr anchor="ctr">
            <a:normAutofit/>
          </a:bodyPr>
          <a:lstStyle/>
          <a:p>
            <a:pPr algn="ctr"/>
            <a:r>
              <a:rPr lang="en-CA">
                <a:solidFill>
                  <a:srgbClr val="FFFFFF"/>
                </a:solidFill>
              </a:rPr>
              <a:t>Live reddit feeds</a:t>
            </a:r>
          </a:p>
        </p:txBody>
      </p:sp>
      <p:sp>
        <p:nvSpPr>
          <p:cNvPr id="9" name="Content Placeholder 8">
            <a:extLst>
              <a:ext uri="{FF2B5EF4-FFF2-40B4-BE49-F238E27FC236}">
                <a16:creationId xmlns:a16="http://schemas.microsoft.com/office/drawing/2014/main" id="{13BA0368-8FD6-407B-8669-355D886409FE}"/>
              </a:ext>
            </a:extLst>
          </p:cNvPr>
          <p:cNvSpPr>
            <a:spLocks noGrp="1"/>
          </p:cNvSpPr>
          <p:nvPr>
            <p:ph idx="1"/>
          </p:nvPr>
        </p:nvSpPr>
        <p:spPr>
          <a:xfrm>
            <a:off x="7179972" y="762000"/>
            <a:ext cx="3825025" cy="5334000"/>
          </a:xfrm>
        </p:spPr>
        <p:txBody>
          <a:bodyPr anchor="ctr">
            <a:normAutofit/>
          </a:bodyPr>
          <a:lstStyle/>
          <a:p>
            <a:r>
              <a:rPr lang="en-US" dirty="0"/>
              <a:t>Reddit feeds (a forum for any topic on Reddit) like r/Productivity and r/</a:t>
            </a:r>
            <a:r>
              <a:rPr lang="en-US" dirty="0" err="1"/>
              <a:t>GetStudying</a:t>
            </a:r>
            <a:r>
              <a:rPr lang="en-US" dirty="0"/>
              <a:t> available </a:t>
            </a:r>
          </a:p>
          <a:p>
            <a:r>
              <a:rPr lang="en-US" dirty="0"/>
              <a:t>Top posts available at a glance, reducing distractions </a:t>
            </a:r>
          </a:p>
        </p:txBody>
      </p:sp>
    </p:spTree>
    <p:extLst>
      <p:ext uri="{BB962C8B-B14F-4D97-AF65-F5344CB8AC3E}">
        <p14:creationId xmlns:p14="http://schemas.microsoft.com/office/powerpoint/2010/main" val="1373278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0FD15-183C-4FAC-A330-2E08DEE3E6F3}"/>
              </a:ext>
            </a:extLst>
          </p:cNvPr>
          <p:cNvSpPr>
            <a:spLocks noGrp="1"/>
          </p:cNvSpPr>
          <p:nvPr>
            <p:ph type="title"/>
          </p:nvPr>
        </p:nvSpPr>
        <p:spPr/>
        <p:txBody>
          <a:bodyPr/>
          <a:lstStyle/>
          <a:p>
            <a:r>
              <a:rPr lang="en-CA" dirty="0"/>
              <a:t>Forum</a:t>
            </a:r>
          </a:p>
        </p:txBody>
      </p:sp>
      <p:sp>
        <p:nvSpPr>
          <p:cNvPr id="3" name="Content Placeholder 2">
            <a:extLst>
              <a:ext uri="{FF2B5EF4-FFF2-40B4-BE49-F238E27FC236}">
                <a16:creationId xmlns:a16="http://schemas.microsoft.com/office/drawing/2014/main" id="{20162303-679F-4175-B2A0-C8454517A42D}"/>
              </a:ext>
            </a:extLst>
          </p:cNvPr>
          <p:cNvSpPr>
            <a:spLocks noGrp="1"/>
          </p:cNvSpPr>
          <p:nvPr>
            <p:ph idx="1"/>
          </p:nvPr>
        </p:nvSpPr>
        <p:spPr/>
        <p:txBody>
          <a:bodyPr/>
          <a:lstStyle/>
          <a:p>
            <a:r>
              <a:rPr lang="en-CA" dirty="0"/>
              <a:t>Chat with other students!</a:t>
            </a:r>
          </a:p>
          <a:p>
            <a:r>
              <a:rPr lang="en-CA" dirty="0"/>
              <a:t>Did you know that group work has been scientifically proven to be more effective? As early as the 1920s, Harvard social psychologist Floyd Allport found that group work improved performance and motivation.</a:t>
            </a:r>
          </a:p>
          <a:p>
            <a:r>
              <a:rPr lang="en-CA" dirty="0"/>
              <a:t>Relax from strenuous activity by catching up with a friend or stranger!</a:t>
            </a:r>
          </a:p>
          <a:p>
            <a:endParaRPr lang="en-CA" dirty="0"/>
          </a:p>
          <a:p>
            <a:endParaRPr lang="en-CA" dirty="0"/>
          </a:p>
        </p:txBody>
      </p:sp>
    </p:spTree>
    <p:extLst>
      <p:ext uri="{BB962C8B-B14F-4D97-AF65-F5344CB8AC3E}">
        <p14:creationId xmlns:p14="http://schemas.microsoft.com/office/powerpoint/2010/main" val="2555468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1">
            <a:extLst>
              <a:ext uri="{FF2B5EF4-FFF2-40B4-BE49-F238E27FC236}">
                <a16:creationId xmlns:a16="http://schemas.microsoft.com/office/drawing/2014/main" id="{35709097-1D5E-461B-A75A-2CB4E0B19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3">
            <a:extLst>
              <a:ext uri="{FF2B5EF4-FFF2-40B4-BE49-F238E27FC236}">
                <a16:creationId xmlns:a16="http://schemas.microsoft.com/office/drawing/2014/main" id="{F8E7CE3D-756A-41A4-9B20-2A2FC3A1E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ical user interface, application&#10;&#10;Description automatically generated">
            <a:extLst>
              <a:ext uri="{FF2B5EF4-FFF2-40B4-BE49-F238E27FC236}">
                <a16:creationId xmlns:a16="http://schemas.microsoft.com/office/drawing/2014/main" id="{FB83FA42-B0F2-4F9E-8AE5-45DA7ED6C574}"/>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b="479"/>
          <a:stretch/>
        </p:blipFill>
        <p:spPr>
          <a:xfrm>
            <a:off x="20" y="2520"/>
            <a:ext cx="12191980" cy="6855480"/>
          </a:xfrm>
          <a:prstGeom prst="rect">
            <a:avLst/>
          </a:prstGeom>
        </p:spPr>
      </p:pic>
      <p:sp>
        <p:nvSpPr>
          <p:cNvPr id="2" name="Title 1">
            <a:extLst>
              <a:ext uri="{FF2B5EF4-FFF2-40B4-BE49-F238E27FC236}">
                <a16:creationId xmlns:a16="http://schemas.microsoft.com/office/drawing/2014/main" id="{7B914CC4-FA8A-4541-ABCF-D099601280AE}"/>
              </a:ext>
            </a:extLst>
          </p:cNvPr>
          <p:cNvSpPr>
            <a:spLocks noGrp="1"/>
          </p:cNvSpPr>
          <p:nvPr>
            <p:ph type="title"/>
          </p:nvPr>
        </p:nvSpPr>
        <p:spPr>
          <a:xfrm>
            <a:off x="1429566" y="1045445"/>
            <a:ext cx="9238434" cy="857559"/>
          </a:xfrm>
        </p:spPr>
        <p:txBody>
          <a:bodyPr>
            <a:normAutofit/>
          </a:bodyPr>
          <a:lstStyle/>
          <a:p>
            <a:r>
              <a:rPr lang="en-CA">
                <a:solidFill>
                  <a:srgbClr val="FFFFFF"/>
                </a:solidFill>
              </a:rPr>
              <a:t>Chrome extension:</a:t>
            </a:r>
          </a:p>
        </p:txBody>
      </p:sp>
      <p:cxnSp>
        <p:nvCxnSpPr>
          <p:cNvPr id="16" name="Straight Connector 15">
            <a:extLst>
              <a:ext uri="{FF2B5EF4-FFF2-40B4-BE49-F238E27FC236}">
                <a16:creationId xmlns:a16="http://schemas.microsoft.com/office/drawing/2014/main" id="{837CF948-9F12-4674-98E3-7A7FE57A19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286000"/>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2D82072-6B3B-433C-89AA-2FF7E46BB64C}"/>
              </a:ext>
            </a:extLst>
          </p:cNvPr>
          <p:cNvSpPr>
            <a:spLocks noGrp="1"/>
          </p:cNvSpPr>
          <p:nvPr>
            <p:ph idx="1"/>
          </p:nvPr>
        </p:nvSpPr>
        <p:spPr>
          <a:xfrm>
            <a:off x="1429555" y="2743200"/>
            <a:ext cx="7955077" cy="3352800"/>
          </a:xfrm>
        </p:spPr>
        <p:txBody>
          <a:bodyPr>
            <a:normAutofit fontScale="85000" lnSpcReduction="10000"/>
          </a:bodyPr>
          <a:lstStyle/>
          <a:p>
            <a:r>
              <a:rPr lang="en-CA" dirty="0">
                <a:solidFill>
                  <a:srgbClr val="FFFFFF"/>
                </a:solidFill>
              </a:rPr>
              <a:t>Our extension was a more extreme iteration of the “Pomodoro timer,” meant to induce anxiety and force students and employees to get things done </a:t>
            </a:r>
          </a:p>
          <a:p>
            <a:r>
              <a:rPr lang="en-CA" dirty="0">
                <a:solidFill>
                  <a:srgbClr val="FFFFFF"/>
                </a:solidFill>
              </a:rPr>
              <a:t> Our prototype design had three pages in Figma: one with the timer, another with the settings, and the last one with a pausable anxiety-inducing smiley face which would count down</a:t>
            </a:r>
          </a:p>
          <a:p>
            <a:r>
              <a:rPr lang="en-CA" dirty="0">
                <a:solidFill>
                  <a:srgbClr val="FFFFFF"/>
                </a:solidFill>
              </a:rPr>
              <a:t>Unfortunately, as we much later found out, it would only be possible to incorporate either the timer or the face </a:t>
            </a:r>
          </a:p>
          <a:p>
            <a:r>
              <a:rPr lang="en-CA" dirty="0">
                <a:solidFill>
                  <a:srgbClr val="FFFFFF"/>
                </a:solidFill>
              </a:rPr>
              <a:t>To make things worse, the clock was not entirely functional; it was able to be adjusted but would not count down. That fact coupled with our exhausted member who spent two sleepless nights working caused an executive decision to scarp the idea</a:t>
            </a:r>
          </a:p>
          <a:p>
            <a:endParaRPr lang="en-CA" dirty="0">
              <a:solidFill>
                <a:srgbClr val="FFFFFF"/>
              </a:solidFill>
            </a:endParaRPr>
          </a:p>
        </p:txBody>
      </p:sp>
    </p:spTree>
    <p:extLst>
      <p:ext uri="{BB962C8B-B14F-4D97-AF65-F5344CB8AC3E}">
        <p14:creationId xmlns:p14="http://schemas.microsoft.com/office/powerpoint/2010/main" val="26350130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DB4423-716D-4B40-9498-69F5F3E5E0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B339CD8-1850-4DF2-BCDF-1CAAE5F872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97" y="1113411"/>
            <a:ext cx="4629606" cy="46296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BCBCFD-2412-44BC-8202-293BEA5EDFFC}"/>
              </a:ext>
            </a:extLst>
          </p:cNvPr>
          <p:cNvSpPr>
            <a:spLocks noGrp="1"/>
          </p:cNvSpPr>
          <p:nvPr>
            <p:ph type="title"/>
          </p:nvPr>
        </p:nvSpPr>
        <p:spPr>
          <a:xfrm>
            <a:off x="1044054" y="2286000"/>
            <a:ext cx="3965456" cy="2285999"/>
          </a:xfrm>
        </p:spPr>
        <p:txBody>
          <a:bodyPr anchor="ctr">
            <a:normAutofit/>
          </a:bodyPr>
          <a:lstStyle/>
          <a:p>
            <a:pPr algn="ctr"/>
            <a:r>
              <a:rPr lang="en-CA">
                <a:solidFill>
                  <a:schemeClr val="bg1"/>
                </a:solidFill>
              </a:rPr>
              <a:t>How it works?</a:t>
            </a:r>
          </a:p>
        </p:txBody>
      </p:sp>
      <p:sp>
        <p:nvSpPr>
          <p:cNvPr id="3" name="Content Placeholder 2">
            <a:extLst>
              <a:ext uri="{FF2B5EF4-FFF2-40B4-BE49-F238E27FC236}">
                <a16:creationId xmlns:a16="http://schemas.microsoft.com/office/drawing/2014/main" id="{43BFD8A0-BF86-4926-B7B4-EDD455D0F704}"/>
              </a:ext>
            </a:extLst>
          </p:cNvPr>
          <p:cNvSpPr>
            <a:spLocks noGrp="1"/>
          </p:cNvSpPr>
          <p:nvPr>
            <p:ph idx="1"/>
          </p:nvPr>
        </p:nvSpPr>
        <p:spPr>
          <a:xfrm>
            <a:off x="6096000" y="762000"/>
            <a:ext cx="4572000" cy="5334000"/>
          </a:xfrm>
        </p:spPr>
        <p:txBody>
          <a:bodyPr anchor="ctr">
            <a:normAutofit/>
          </a:bodyPr>
          <a:lstStyle/>
          <a:p>
            <a:r>
              <a:rPr lang="en-CA" dirty="0"/>
              <a:t>Eduhub functions as a central hub for a variety of productive tools, including a blog, forum, and Chrome/Firefox extension. The blog has an assortment of tips to help stay motivated during tasks. The forum adds a social aspect to encourage the sharing of ideas and techniques. Finally, the chrome extension is a fun twist which will guarantee a new experience every time one begins to work. </a:t>
            </a:r>
          </a:p>
        </p:txBody>
      </p:sp>
    </p:spTree>
    <p:extLst>
      <p:ext uri="{BB962C8B-B14F-4D97-AF65-F5344CB8AC3E}">
        <p14:creationId xmlns:p14="http://schemas.microsoft.com/office/powerpoint/2010/main" val="3739019347"/>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265911B-1E2F-489E-97EF-A15A9299E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19D4F1-CE65-4D74-A168-F27C15F1B0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water, outdoor, swimming&#10;&#10;Description automatically generated">
            <a:extLst>
              <a:ext uri="{FF2B5EF4-FFF2-40B4-BE49-F238E27FC236}">
                <a16:creationId xmlns:a16="http://schemas.microsoft.com/office/drawing/2014/main" id="{E0D98B04-2FC5-48A1-8060-E1AACB78FAA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3407" r="19261" b="2"/>
          <a:stretch/>
        </p:blipFill>
        <p:spPr>
          <a:xfrm>
            <a:off x="20" y="10"/>
            <a:ext cx="6095979" cy="6857990"/>
          </a:xfrm>
          <a:prstGeom prst="rect">
            <a:avLst/>
          </a:prstGeom>
        </p:spPr>
      </p:pic>
      <p:sp>
        <p:nvSpPr>
          <p:cNvPr id="2" name="Title 1">
            <a:extLst>
              <a:ext uri="{FF2B5EF4-FFF2-40B4-BE49-F238E27FC236}">
                <a16:creationId xmlns:a16="http://schemas.microsoft.com/office/drawing/2014/main" id="{28B67DF8-3B89-4FFA-A1E8-126962C3E935}"/>
              </a:ext>
            </a:extLst>
          </p:cNvPr>
          <p:cNvSpPr>
            <a:spLocks noGrp="1"/>
          </p:cNvSpPr>
          <p:nvPr>
            <p:ph type="title"/>
          </p:nvPr>
        </p:nvSpPr>
        <p:spPr>
          <a:xfrm>
            <a:off x="1028700" y="1025718"/>
            <a:ext cx="4057650" cy="4770783"/>
          </a:xfrm>
        </p:spPr>
        <p:txBody>
          <a:bodyPr anchor="ctr">
            <a:normAutofit/>
          </a:bodyPr>
          <a:lstStyle/>
          <a:p>
            <a:pPr algn="ctr"/>
            <a:r>
              <a:rPr lang="en-CA">
                <a:solidFill>
                  <a:srgbClr val="FFFFFF"/>
                </a:solidFill>
              </a:rPr>
              <a:t>Inspiration </a:t>
            </a:r>
          </a:p>
        </p:txBody>
      </p:sp>
      <p:sp>
        <p:nvSpPr>
          <p:cNvPr id="3" name="Content Placeholder 2">
            <a:extLst>
              <a:ext uri="{FF2B5EF4-FFF2-40B4-BE49-F238E27FC236}">
                <a16:creationId xmlns:a16="http://schemas.microsoft.com/office/drawing/2014/main" id="{BF264F39-C6DD-4A9A-A196-5C6F0BB73827}"/>
              </a:ext>
            </a:extLst>
          </p:cNvPr>
          <p:cNvSpPr>
            <a:spLocks noGrp="1"/>
          </p:cNvSpPr>
          <p:nvPr>
            <p:ph idx="1"/>
          </p:nvPr>
        </p:nvSpPr>
        <p:spPr>
          <a:xfrm>
            <a:off x="7179972" y="762000"/>
            <a:ext cx="3825025" cy="5334000"/>
          </a:xfrm>
        </p:spPr>
        <p:txBody>
          <a:bodyPr anchor="ctr">
            <a:normAutofit/>
          </a:bodyPr>
          <a:lstStyle/>
          <a:p>
            <a:r>
              <a:rPr lang="en-CA" dirty="0"/>
              <a:t>As quarantine takes its now almost year-long toll and the fall school year approaches, the necessity for high-quality and efficient work becomes more crucial. We wanted to think of a fun, exciting, creative and most importantly completely novel method of approaching education. We hope our unconventional creations manage to surprise you! </a:t>
            </a:r>
          </a:p>
        </p:txBody>
      </p:sp>
    </p:spTree>
    <p:extLst>
      <p:ext uri="{BB962C8B-B14F-4D97-AF65-F5344CB8AC3E}">
        <p14:creationId xmlns:p14="http://schemas.microsoft.com/office/powerpoint/2010/main" val="2264633188"/>
      </p:ext>
    </p:extLst>
  </p:cSld>
  <p:clrMapOvr>
    <a:masterClrMapping/>
  </p:clrMapOvr>
</p:sld>
</file>

<file path=ppt/theme/theme1.xml><?xml version="1.0" encoding="utf-8"?>
<a:theme xmlns:a="http://schemas.openxmlformats.org/drawingml/2006/main" name="PortalVTI">
  <a:themeElements>
    <a:clrScheme name="AnalogousFromLightSeed_2SEEDS">
      <a:dk1>
        <a:srgbClr val="000000"/>
      </a:dk1>
      <a:lt1>
        <a:srgbClr val="FFFFFF"/>
      </a:lt1>
      <a:dk2>
        <a:srgbClr val="412428"/>
      </a:dk2>
      <a:lt2>
        <a:srgbClr val="E8E2E8"/>
      </a:lt2>
      <a:accent1>
        <a:srgbClr val="69B26E"/>
      </a:accent1>
      <a:accent2>
        <a:srgbClr val="88AC75"/>
      </a:accent2>
      <a:accent3>
        <a:srgbClr val="75AB8F"/>
      </a:accent3>
      <a:accent4>
        <a:srgbClr val="C574BD"/>
      </a:accent4>
      <a:accent5>
        <a:srgbClr val="CF8DAD"/>
      </a:accent5>
      <a:accent6>
        <a:srgbClr val="C5747A"/>
      </a:accent6>
      <a:hlink>
        <a:srgbClr val="AE69AA"/>
      </a:hlink>
      <a:folHlink>
        <a:srgbClr val="7F7F7F"/>
      </a:folHlink>
    </a:clrScheme>
    <a:fontScheme name="Earth">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rtalVTI" id="{0E0D5035-C7F2-4607-91F4-D5D5F886A15A}" vid="{EAFF3D8B-AC13-4E90-80A9-182200FBC866}"/>
    </a:ext>
  </a:extLst>
</a:theme>
</file>

<file path=docProps/app.xml><?xml version="1.0" encoding="utf-8"?>
<Properties xmlns="http://schemas.openxmlformats.org/officeDocument/2006/extended-properties" xmlns:vt="http://schemas.openxmlformats.org/officeDocument/2006/docPropsVTypes">
  <TotalTime>636</TotalTime>
  <Words>507</Words>
  <Application>Microsoft Office PowerPoint</Application>
  <PresentationFormat>Widescreen</PresentationFormat>
  <Paragraphs>33</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Whitney</vt:lpstr>
      <vt:lpstr>Arial</vt:lpstr>
      <vt:lpstr>Trade Gothic Next Cond</vt:lpstr>
      <vt:lpstr>Trade Gothic Next Light</vt:lpstr>
      <vt:lpstr>PortalVTI</vt:lpstr>
      <vt:lpstr>ULHacks: Eduhub</vt:lpstr>
      <vt:lpstr>Eduhub, a productivity booster for students by students</vt:lpstr>
      <vt:lpstr>Its features and how it works?</vt:lpstr>
      <vt:lpstr>Productivity blog</vt:lpstr>
      <vt:lpstr>Live reddit feeds</vt:lpstr>
      <vt:lpstr>Forum</vt:lpstr>
      <vt:lpstr>Chrome extension:</vt:lpstr>
      <vt:lpstr>How it works?</vt:lpstr>
      <vt:lpstr>Inspiration </vt:lpstr>
      <vt:lpstr>Struggles:</vt:lpstr>
      <vt:lpstr>GitHub link:</vt:lpstr>
      <vt:lpstr>Thank you for listening!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ULHacks: Eduhub</dc:title>
  <dc:creator>Jonathan Kim</dc:creator>
  <cp:lastModifiedBy>Jonathan Kim</cp:lastModifiedBy>
  <cp:revision>4</cp:revision>
  <dcterms:created xsi:type="dcterms:W3CDTF">2021-08-14T18:08:42Z</dcterms:created>
  <dcterms:modified xsi:type="dcterms:W3CDTF">2021-08-15T10:27:52Z</dcterms:modified>
</cp:coreProperties>
</file>